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8" r:id="rId2"/>
    <p:sldId id="317" r:id="rId3"/>
    <p:sldId id="315" r:id="rId4"/>
    <p:sldId id="316" r:id="rId5"/>
    <p:sldId id="313" r:id="rId6"/>
    <p:sldId id="319" r:id="rId7"/>
    <p:sldId id="320" r:id="rId8"/>
    <p:sldId id="321" r:id="rId9"/>
    <p:sldId id="322" r:id="rId10"/>
    <p:sldId id="324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pPr algn="ctr"/>
            <a:r>
              <a:rPr lang="ar-IQ" sz="4400" dirty="0" smtClean="0"/>
              <a:t>    المحاضرة </a:t>
            </a:r>
            <a:r>
              <a:rPr lang="ar-IQ" sz="4400" dirty="0" smtClean="0"/>
              <a:t>الخامسة         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7"/>
            <a:ext cx="4680520" cy="3783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3901"/>
            <a:ext cx="4859635" cy="146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931469"/>
            <a:ext cx="5712470" cy="36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6461760" cy="51621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026298" cy="533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0351"/>
            <a:ext cx="5361065" cy="548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025"/>
            <a:ext cx="4896544" cy="253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5217"/>
            <a:ext cx="4896544" cy="35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76" y="260649"/>
            <a:ext cx="486428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756143"/>
            <a:ext cx="5071994" cy="488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6002849" cy="202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5403"/>
            <a:ext cx="4824536" cy="391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" y="620688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5227464" cy="625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5081411" cy="372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2493</TotalTime>
  <Words>16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    المحاضرة الخامسة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195</cp:revision>
  <cp:lastPrinted>2014-08-13T19:25:35Z</cp:lastPrinted>
  <dcterms:created xsi:type="dcterms:W3CDTF">2014-08-01T14:26:31Z</dcterms:created>
  <dcterms:modified xsi:type="dcterms:W3CDTF">2019-11-22T15:54:13Z</dcterms:modified>
</cp:coreProperties>
</file>